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CAF9"/>
    <a:srgbClr val="5BAFD7"/>
    <a:srgbClr val="539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18"/>
  </p:normalViewPr>
  <p:slideViewPr>
    <p:cSldViewPr snapToGrid="0" snapToObjects="1">
      <p:cViewPr varScale="1">
        <p:scale>
          <a:sx n="93" d="100"/>
          <a:sy n="93" d="100"/>
        </p:scale>
        <p:origin x="5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38FD7-0273-6240-BA4A-30DE4D3CF28D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3E499-F974-BB4B-8950-8D75F1548D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92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86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06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5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5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0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42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32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52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47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42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31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31594-B5A9-5645-BBF2-D27AF556F4E6}" type="datetimeFigureOut">
              <a:rPr lang="fr-FR" smtClean="0"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06A4D-D13B-FE42-9102-F92C9775F01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82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85337" cy="184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0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85337" cy="184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4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85337" cy="184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18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85337" cy="184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2390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arnaud DIEMER</dc:creator>
  <cp:lastModifiedBy>arnaud DIEMER</cp:lastModifiedBy>
  <cp:revision>1</cp:revision>
  <dcterms:created xsi:type="dcterms:W3CDTF">2019-11-06T23:22:56Z</dcterms:created>
  <dcterms:modified xsi:type="dcterms:W3CDTF">2019-11-07T10:25:57Z</dcterms:modified>
</cp:coreProperties>
</file>